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63" r:id="rId6"/>
    <p:sldId id="259" r:id="rId7"/>
    <p:sldId id="274" r:id="rId8"/>
    <p:sldId id="260" r:id="rId9"/>
    <p:sldId id="264" r:id="rId10"/>
    <p:sldId id="261" r:id="rId11"/>
    <p:sldId id="266" r:id="rId12"/>
    <p:sldId id="268" r:id="rId13"/>
    <p:sldId id="265" r:id="rId14"/>
    <p:sldId id="270" r:id="rId15"/>
    <p:sldId id="271" r:id="rId16"/>
    <p:sldId id="267" r:id="rId17"/>
    <p:sldId id="272" r:id="rId18"/>
    <p:sldId id="273" r:id="rId19"/>
    <p:sldId id="275" r:id="rId20"/>
    <p:sldId id="276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>
        <p:scale>
          <a:sx n="100" d="100"/>
          <a:sy n="100" d="100"/>
        </p:scale>
        <p:origin x="70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56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6301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795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632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4738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817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364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294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96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929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057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242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84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62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713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24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793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303F6F2-937E-438E-B343-50B2A405A4B4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4D2E972-06B7-4D6D-B53E-CFE678E8C5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410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高山 森林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sz="4800" dirty="0" err="1" smtClean="0"/>
              <a:t>P62</a:t>
            </a:r>
            <a:r>
              <a:rPr lang="en-US" altLang="zh-TW" sz="4800" dirty="0" smtClean="0"/>
              <a:t>-63</a:t>
            </a:r>
          </a:p>
          <a:p>
            <a:r>
              <a:rPr lang="zh-TW" altLang="en-US" sz="4800" dirty="0" smtClean="0"/>
              <a:t>整理</a:t>
            </a:r>
            <a:r>
              <a:rPr lang="en-US" altLang="zh-TW" sz="4800" dirty="0" smtClean="0"/>
              <a:t>by</a:t>
            </a:r>
            <a:r>
              <a:rPr lang="zh-TW" altLang="en-US" sz="4800" dirty="0" smtClean="0"/>
              <a:t>義哲老師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651278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8" cy="6857999"/>
          </a:xfrm>
        </p:spPr>
      </p:pic>
    </p:spTree>
    <p:extLst>
      <p:ext uri="{BB962C8B-B14F-4D97-AF65-F5344CB8AC3E}">
        <p14:creationId xmlns:p14="http://schemas.microsoft.com/office/powerpoint/2010/main" val="600932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8" cy="6857998"/>
          </a:xfrm>
        </p:spPr>
      </p:pic>
    </p:spTree>
    <p:extLst>
      <p:ext uri="{BB962C8B-B14F-4D97-AF65-F5344CB8AC3E}">
        <p14:creationId xmlns:p14="http://schemas.microsoft.com/office/powerpoint/2010/main" val="408983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8" cy="6857998"/>
          </a:xfrm>
        </p:spPr>
      </p:pic>
    </p:spTree>
    <p:extLst>
      <p:ext uri="{BB962C8B-B14F-4D97-AF65-F5344CB8AC3E}">
        <p14:creationId xmlns:p14="http://schemas.microsoft.com/office/powerpoint/2010/main" val="1643747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3-1</a:t>
            </a:r>
            <a:r>
              <a:rPr lang="zh-TW" altLang="en-US" dirty="0" smtClean="0"/>
              <a:t>自然資源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sz="4800" dirty="0" err="1"/>
              <a:t>P75</a:t>
            </a:r>
            <a:endParaRPr lang="en-US" altLang="zh-TW" sz="4800" dirty="0"/>
          </a:p>
          <a:p>
            <a:r>
              <a:rPr lang="zh-TW" altLang="en-US" sz="4800" dirty="0"/>
              <a:t>整理</a:t>
            </a:r>
            <a:r>
              <a:rPr lang="en-US" altLang="zh-TW" sz="4800" dirty="0"/>
              <a:t>by</a:t>
            </a:r>
            <a:r>
              <a:rPr lang="zh-TW" altLang="en-US" sz="4800" dirty="0"/>
              <a:t>義哲</a:t>
            </a:r>
            <a:r>
              <a:rPr lang="zh-TW" altLang="en-US" sz="4800" dirty="0" smtClean="0"/>
              <a:t>老師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006454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8" cy="6857998"/>
          </a:xfrm>
        </p:spPr>
      </p:pic>
    </p:spTree>
    <p:extLst>
      <p:ext uri="{BB962C8B-B14F-4D97-AF65-F5344CB8AC3E}">
        <p14:creationId xmlns:p14="http://schemas.microsoft.com/office/powerpoint/2010/main" val="824780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3-2</a:t>
            </a:r>
            <a:r>
              <a:rPr lang="zh-TW" altLang="en-US" dirty="0" smtClean="0"/>
              <a:t>發電能源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sz="4800" dirty="0" err="1"/>
              <a:t>P76</a:t>
            </a:r>
            <a:r>
              <a:rPr lang="en-US" altLang="zh-TW" sz="4800" dirty="0"/>
              <a:t>-77</a:t>
            </a:r>
          </a:p>
          <a:p>
            <a:r>
              <a:rPr lang="zh-TW" altLang="en-US" sz="4800" dirty="0"/>
              <a:t>整理</a:t>
            </a:r>
            <a:r>
              <a:rPr lang="en-US" altLang="zh-TW" sz="4800" dirty="0"/>
              <a:t>by</a:t>
            </a:r>
            <a:r>
              <a:rPr lang="zh-TW" altLang="en-US" sz="4800" dirty="0"/>
              <a:t>義哲</a:t>
            </a:r>
            <a:r>
              <a:rPr lang="zh-TW" altLang="en-US" sz="4800" dirty="0" smtClean="0"/>
              <a:t>老師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094934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</p:spPr>
      </p:pic>
    </p:spTree>
    <p:extLst>
      <p:ext uri="{BB962C8B-B14F-4D97-AF65-F5344CB8AC3E}">
        <p14:creationId xmlns:p14="http://schemas.microsoft.com/office/powerpoint/2010/main" val="1160835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3-3</a:t>
            </a:r>
            <a:r>
              <a:rPr lang="zh-TW" altLang="en-US" dirty="0" smtClean="0"/>
              <a:t>綠色行動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sz="4800" dirty="0" err="1"/>
              <a:t>P78</a:t>
            </a:r>
            <a:r>
              <a:rPr lang="en-US" altLang="zh-TW" sz="4800" dirty="0"/>
              <a:t>-79</a:t>
            </a:r>
          </a:p>
          <a:p>
            <a:r>
              <a:rPr lang="zh-TW" altLang="en-US" sz="4800" dirty="0"/>
              <a:t>整理</a:t>
            </a:r>
            <a:r>
              <a:rPr lang="en-US" altLang="zh-TW" sz="4800" dirty="0"/>
              <a:t>by</a:t>
            </a:r>
            <a:r>
              <a:rPr lang="zh-TW" altLang="en-US" sz="4800" dirty="0"/>
              <a:t>義哲</a:t>
            </a:r>
            <a:r>
              <a:rPr lang="zh-TW" altLang="en-US" sz="4800" dirty="0" smtClean="0"/>
              <a:t>老師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290309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</p:spPr>
      </p:pic>
    </p:spTree>
    <p:extLst>
      <p:ext uri="{BB962C8B-B14F-4D97-AF65-F5344CB8AC3E}">
        <p14:creationId xmlns:p14="http://schemas.microsoft.com/office/powerpoint/2010/main" val="4176003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3-3</a:t>
            </a:r>
            <a:r>
              <a:rPr lang="zh-TW" altLang="en-US" dirty="0" smtClean="0"/>
              <a:t>科學閱讀 碳足跡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TW" altLang="en-US" sz="4800" dirty="0" smtClean="0"/>
              <a:t>習作</a:t>
            </a:r>
            <a:r>
              <a:rPr lang="en-US" altLang="zh-TW" sz="4800" dirty="0" err="1" smtClean="0"/>
              <a:t>P35</a:t>
            </a:r>
            <a:r>
              <a:rPr lang="en-US" altLang="zh-TW" sz="4800" dirty="0" smtClean="0"/>
              <a:t>-36</a:t>
            </a:r>
            <a:endParaRPr lang="en-US" altLang="zh-TW" sz="4800" dirty="0"/>
          </a:p>
          <a:p>
            <a:r>
              <a:rPr lang="zh-TW" altLang="en-US" sz="4800" dirty="0"/>
              <a:t>整理</a:t>
            </a:r>
            <a:r>
              <a:rPr lang="en-US" altLang="zh-TW" sz="4800" dirty="0"/>
              <a:t>by</a:t>
            </a:r>
            <a:r>
              <a:rPr lang="zh-TW" altLang="en-US" sz="4800" dirty="0"/>
              <a:t>義哲</a:t>
            </a:r>
            <a:r>
              <a:rPr lang="zh-TW" altLang="en-US" sz="4800" dirty="0" smtClean="0"/>
              <a:t>老師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236872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917708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" r="7129"/>
          <a:stretch/>
        </p:blipFill>
        <p:spPr>
          <a:xfrm>
            <a:off x="-536812" y="-29392"/>
            <a:ext cx="6632812" cy="6887392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/>
          <a:stretch/>
        </p:blipFill>
        <p:spPr>
          <a:xfrm>
            <a:off x="5759355" y="-29392"/>
            <a:ext cx="6516588" cy="68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40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特有種 保育類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sz="4800" dirty="0" err="1"/>
              <a:t>P66</a:t>
            </a:r>
            <a:r>
              <a:rPr lang="en-US" altLang="zh-TW" sz="4800" dirty="0"/>
              <a:t>-67</a:t>
            </a:r>
          </a:p>
          <a:p>
            <a:r>
              <a:rPr lang="zh-TW" altLang="en-US" sz="4800" dirty="0"/>
              <a:t>整理</a:t>
            </a:r>
            <a:r>
              <a:rPr lang="en-US" altLang="zh-TW" sz="4800" dirty="0"/>
              <a:t>by</a:t>
            </a:r>
            <a:r>
              <a:rPr lang="zh-TW" altLang="en-US" sz="4800" dirty="0"/>
              <a:t>義哲</a:t>
            </a:r>
            <a:r>
              <a:rPr lang="zh-TW" altLang="en-US" sz="4800" dirty="0" smtClean="0"/>
              <a:t>老師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57821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3388162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2-1</a:t>
            </a:r>
            <a:r>
              <a:rPr lang="zh-TW" altLang="en-US" dirty="0" smtClean="0"/>
              <a:t>人類活動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2-2</a:t>
            </a:r>
            <a:r>
              <a:rPr lang="zh-TW" altLang="en-US" dirty="0" smtClean="0"/>
              <a:t>水汙染與防治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sz="4800" dirty="0" err="1"/>
              <a:t>P68</a:t>
            </a:r>
            <a:r>
              <a:rPr lang="en-US" altLang="zh-TW" sz="4800" dirty="0"/>
              <a:t>-71</a:t>
            </a:r>
          </a:p>
          <a:p>
            <a:r>
              <a:rPr lang="zh-TW" altLang="en-US" sz="4800" dirty="0"/>
              <a:t>整理</a:t>
            </a:r>
            <a:r>
              <a:rPr lang="en-US" altLang="zh-TW" sz="4800" dirty="0"/>
              <a:t>by</a:t>
            </a:r>
            <a:r>
              <a:rPr lang="zh-TW" altLang="en-US" sz="4800" dirty="0"/>
              <a:t>義哲</a:t>
            </a:r>
            <a:r>
              <a:rPr lang="zh-TW" altLang="en-US" sz="4800" dirty="0" smtClean="0"/>
              <a:t>老師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432967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1128407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2-3</a:t>
            </a:r>
            <a:r>
              <a:rPr lang="zh-TW" altLang="en-US" dirty="0" smtClean="0"/>
              <a:t>空氣汙染與防治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sz="4800" dirty="0" err="1"/>
              <a:t>P68</a:t>
            </a:r>
            <a:r>
              <a:rPr lang="en-US" altLang="zh-TW" sz="4800" dirty="0"/>
              <a:t>-71</a:t>
            </a:r>
          </a:p>
          <a:p>
            <a:r>
              <a:rPr lang="zh-TW" altLang="en-US" sz="4800" dirty="0"/>
              <a:t>整理</a:t>
            </a:r>
            <a:r>
              <a:rPr lang="en-US" altLang="zh-TW" sz="4800" dirty="0"/>
              <a:t>by</a:t>
            </a:r>
            <a:r>
              <a:rPr lang="zh-TW" altLang="en-US" sz="4800" dirty="0"/>
              <a:t>義哲</a:t>
            </a:r>
            <a:r>
              <a:rPr lang="zh-TW" altLang="en-US" sz="4800" dirty="0" smtClean="0"/>
              <a:t>老師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77281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1808665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2-4</a:t>
            </a:r>
            <a:r>
              <a:rPr lang="zh-TW" altLang="en-US" dirty="0" smtClean="0"/>
              <a:t>外來入侵種 防治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sz="4800" dirty="0" err="1"/>
              <a:t>P72-74&amp;p80-81</a:t>
            </a:r>
            <a:endParaRPr lang="en-US" altLang="zh-TW" sz="4800" dirty="0"/>
          </a:p>
          <a:p>
            <a:r>
              <a:rPr lang="zh-TW" altLang="en-US" sz="4800" dirty="0"/>
              <a:t>整理</a:t>
            </a:r>
            <a:r>
              <a:rPr lang="en-US" altLang="zh-TW" sz="4800" dirty="0"/>
              <a:t>by</a:t>
            </a:r>
            <a:r>
              <a:rPr lang="zh-TW" altLang="en-US" sz="4800" dirty="0"/>
              <a:t>義哲</a:t>
            </a:r>
            <a:r>
              <a:rPr lang="zh-TW" altLang="en-US" sz="4800" dirty="0" smtClean="0"/>
              <a:t>老師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4259106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</TotalTime>
  <Words>87</Words>
  <Application>Microsoft Office PowerPoint</Application>
  <PresentationFormat>寬螢幕</PresentationFormat>
  <Paragraphs>27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微軟正黑體</vt:lpstr>
      <vt:lpstr>新細明體</vt:lpstr>
      <vt:lpstr>Arial</vt:lpstr>
      <vt:lpstr>Garamond</vt:lpstr>
      <vt:lpstr>有機</vt:lpstr>
      <vt:lpstr>高山 森林</vt:lpstr>
      <vt:lpstr>PowerPoint 簡報</vt:lpstr>
      <vt:lpstr>特有種 保育類</vt:lpstr>
      <vt:lpstr>PowerPoint 簡報</vt:lpstr>
      <vt:lpstr>2-1人類活動 2-2水汙染與防治</vt:lpstr>
      <vt:lpstr>PowerPoint 簡報</vt:lpstr>
      <vt:lpstr>2-3空氣汙染與防治</vt:lpstr>
      <vt:lpstr>PowerPoint 簡報</vt:lpstr>
      <vt:lpstr>2-4外來入侵種 防治</vt:lpstr>
      <vt:lpstr>PowerPoint 簡報</vt:lpstr>
      <vt:lpstr>PowerPoint 簡報</vt:lpstr>
      <vt:lpstr>PowerPoint 簡報</vt:lpstr>
      <vt:lpstr>3-1自然資源</vt:lpstr>
      <vt:lpstr>PowerPoint 簡報</vt:lpstr>
      <vt:lpstr>3-2發電能源</vt:lpstr>
      <vt:lpstr>PowerPoint 簡報</vt:lpstr>
      <vt:lpstr>3-3綠色行動</vt:lpstr>
      <vt:lpstr>PowerPoint 簡報</vt:lpstr>
      <vt:lpstr>3-3科學閱讀 碳足跡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高山 森林</dc:title>
  <dc:creator>windelf</dc:creator>
  <cp:lastModifiedBy>user</cp:lastModifiedBy>
  <cp:revision>4</cp:revision>
  <dcterms:created xsi:type="dcterms:W3CDTF">2021-05-19T09:51:09Z</dcterms:created>
  <dcterms:modified xsi:type="dcterms:W3CDTF">2021-05-20T03:21:37Z</dcterms:modified>
</cp:coreProperties>
</file>