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20" r:id="rId1"/>
  </p:sldMasterIdLst>
  <p:notesMasterIdLst>
    <p:notesMasterId r:id="rId8"/>
  </p:notesMasterIdLst>
  <p:sldIdLst>
    <p:sldId id="256" r:id="rId2"/>
    <p:sldId id="264" r:id="rId3"/>
    <p:sldId id="261" r:id="rId4"/>
    <p:sldId id="265" r:id="rId5"/>
    <p:sldId id="262" r:id="rId6"/>
    <p:sldId id="263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14" y="2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5AF2F-7E81-4124-B7F9-36016CC92AEA}" type="datetimeFigureOut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16CB7-49B8-4991-8B11-A163F8B315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972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16CB7-49B8-4991-8B11-A163F8B315F6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D7F4-EF7E-4725-B1BC-985E302E6522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5916"/>
            <a:ext cx="7772400" cy="1102519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6F17-CFCC-4807-898D-0FECBEE0C6AD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73C3-00EF-4053-8770-DB7FB1228903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4FB5-6096-4941-8F7B-A8284B2304D4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714" y="555526"/>
            <a:ext cx="990600" cy="273844"/>
          </a:xfrm>
        </p:spPr>
        <p:txBody>
          <a:bodyPr/>
          <a:lstStyle>
            <a:lvl1pPr algn="ctr">
              <a:defRPr sz="4400">
                <a:solidFill>
                  <a:srgbClr val="FFC000"/>
                </a:solidFill>
              </a:defRPr>
            </a:lvl1pPr>
          </a:lstStyle>
          <a:p>
            <a:fld id="{8BBCE1E3-4B2F-4D12-A04D-F4FEF0CDB85D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200150"/>
            <a:ext cx="7924800" cy="30861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721894"/>
            <a:ext cx="7885113" cy="1021556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2596754"/>
            <a:ext cx="7885113" cy="1125140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4BC73-6F5D-413C-9E61-DFBF911FA781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200150"/>
            <a:ext cx="3733800" cy="30861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200150"/>
            <a:ext cx="3733800" cy="30861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07FA1-0A90-4D92-ADEA-016465DD2418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57350"/>
            <a:ext cx="3733800" cy="26289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57350"/>
            <a:ext cx="3733800" cy="26289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00150"/>
            <a:ext cx="3733800" cy="431006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200150"/>
            <a:ext cx="3733800" cy="431006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C7B0-2272-46C4-BA70-ACCF8CA801F4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52E30-BAE5-40D5-8795-3055D4C6AA60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2CED9-4986-4C42-800C-0F0355FD8060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085850"/>
            <a:ext cx="4648200" cy="32004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085850"/>
            <a:ext cx="2971800" cy="82296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1910919"/>
            <a:ext cx="2971800" cy="2375332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E97AA-67A7-41F4-98CD-857B181D51F6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85850"/>
            <a:ext cx="2971800" cy="82296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085850"/>
            <a:ext cx="3419856" cy="260604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910918"/>
            <a:ext cx="2971800" cy="1803832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74C1-0493-467E-8182-D8AE5C19FDC2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00151"/>
            <a:ext cx="79248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4767263"/>
            <a:ext cx="1524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F725B23-BFE0-4F80-A2F5-7D4EDB9BA820}" type="datetime1">
              <a:rPr lang="zh-TW" altLang="en-US" smtClean="0"/>
              <a:t>2023/12/28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4767263"/>
            <a:ext cx="990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799" y="70470"/>
            <a:ext cx="7772400" cy="1102519"/>
          </a:xfrm>
        </p:spPr>
        <p:txBody>
          <a:bodyPr/>
          <a:lstStyle/>
          <a:p>
            <a:r>
              <a:rPr lang="zh-TW" altLang="en-US" dirty="0"/>
              <a:t>隨堂測驗</a:t>
            </a:r>
            <a:r>
              <a:rPr lang="en-US" altLang="zh-TW" dirty="0"/>
              <a:t>3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107504" y="195486"/>
            <a:ext cx="990600" cy="273844"/>
          </a:xfrm>
        </p:spPr>
        <p:txBody>
          <a:bodyPr/>
          <a:lstStyle/>
          <a:p>
            <a:fld id="{8BBCE1E3-4B2F-4D12-A04D-F4FEF0CDB85D}" type="slidenum">
              <a:rPr lang="zh-TW" altLang="en-US" smtClean="0"/>
              <a:pPr/>
              <a:t>0</a:t>
            </a:fld>
            <a:endParaRPr lang="zh-TW" altLang="en-US" dirty="0"/>
          </a:p>
        </p:txBody>
      </p:sp>
      <p:graphicFrame>
        <p:nvGraphicFramePr>
          <p:cNvPr id="5" name="物件 4">
            <a:extLst>
              <a:ext uri="{FF2B5EF4-FFF2-40B4-BE49-F238E27FC236}">
                <a16:creationId xmlns:a16="http://schemas.microsoft.com/office/drawing/2014/main" id="{4DCDDC17-05D9-43B2-B456-9FF32AF618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286525"/>
              </p:ext>
            </p:extLst>
          </p:nvPr>
        </p:nvGraphicFramePr>
        <p:xfrm>
          <a:off x="1763688" y="1347614"/>
          <a:ext cx="5256583" cy="364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cument" r:id="rId3" imgW="2328539" imgH="1612535" progId="Word.Document.8">
                  <p:embed/>
                </p:oleObj>
              </mc:Choice>
              <mc:Fallback>
                <p:oleObj name="Document" r:id="rId3" imgW="2328539" imgH="1612535" progId="Word.Document.8">
                  <p:embed/>
                  <p:pic>
                    <p:nvPicPr>
                      <p:cNvPr id="6" name="物件 5">
                        <a:extLst>
                          <a:ext uri="{FF2B5EF4-FFF2-40B4-BE49-F238E27FC236}">
                            <a16:creationId xmlns:a16="http://schemas.microsoft.com/office/drawing/2014/main" id="{7670E75E-199A-49A5-92D4-E839C1A617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347614"/>
                        <a:ext cx="5256583" cy="3647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8540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915566"/>
            <a:ext cx="8424936" cy="1224136"/>
          </a:xfrm>
        </p:spPr>
        <p:txBody>
          <a:bodyPr/>
          <a:lstStyle/>
          <a:p>
            <a:r>
              <a:rPr lang="zh-TW" altLang="en-US" sz="3600" dirty="0"/>
              <a:t>如果要研究線圈與磁鐵的距離對簡易小馬達轉速的影響，在這個實驗中，要改變的因素是什麼？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1</a:t>
            </a:fld>
            <a:endParaRPr lang="zh-TW" alt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432AB6A-036D-45E1-958F-184D7BEEA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213970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9" name="內容版面配置區 3">
            <a:extLst>
              <a:ext uri="{FF2B5EF4-FFF2-40B4-BE49-F238E27FC236}">
                <a16:creationId xmlns:a16="http://schemas.microsoft.com/office/drawing/2014/main" id="{72D0D265-B546-4640-8BF6-E0BFD0541FDF}"/>
              </a:ext>
            </a:extLst>
          </p:cNvPr>
          <p:cNvSpPr txBox="1">
            <a:spLocks/>
          </p:cNvSpPr>
          <p:nvPr/>
        </p:nvSpPr>
        <p:spPr>
          <a:xfrm>
            <a:off x="755576" y="2211710"/>
            <a:ext cx="7848872" cy="28083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漆包線的圈數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磁鐵的磁力大小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線圈與磁鐵的距離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漆包線的粗細</a:t>
            </a:r>
          </a:p>
        </p:txBody>
      </p:sp>
      <p:sp>
        <p:nvSpPr>
          <p:cNvPr id="10" name="內容版面配置區 3">
            <a:extLst>
              <a:ext uri="{FF2B5EF4-FFF2-40B4-BE49-F238E27FC236}">
                <a16:creationId xmlns:a16="http://schemas.microsoft.com/office/drawing/2014/main" id="{D77D8EE1-1449-4631-AF1F-BF047CA6B3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92080" y="3651870"/>
            <a:ext cx="720080" cy="8387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5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5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843558"/>
            <a:ext cx="8352928" cy="1224136"/>
          </a:xfrm>
        </p:spPr>
        <p:txBody>
          <a:bodyPr/>
          <a:lstStyle/>
          <a:p>
            <a:r>
              <a:rPr lang="zh-TW" altLang="en-US" sz="3600" dirty="0"/>
              <a:t>如果要研究漆包線的圈數對簡易小馬達轉速的影響，在這個實驗中，要保持不變的因素是什麼？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2</a:t>
            </a:fld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3"/>
          </p:nvPr>
        </p:nvSpPr>
        <p:spPr>
          <a:xfrm>
            <a:off x="755576" y="2211710"/>
            <a:ext cx="7848872" cy="2808309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漆包線的圈數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磁鐵的磁力大小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線圈與磁鐵的距離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漆包線的粗細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432AB6A-036D-45E1-958F-184D7BEEA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213970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內容版面配置區 3">
            <a:extLst>
              <a:ext uri="{FF2B5EF4-FFF2-40B4-BE49-F238E27FC236}">
                <a16:creationId xmlns:a16="http://schemas.microsoft.com/office/drawing/2014/main" id="{B68724B1-7338-4A98-BD36-F32B7DDCE695}"/>
              </a:ext>
            </a:extLst>
          </p:cNvPr>
          <p:cNvSpPr txBox="1">
            <a:spLocks/>
          </p:cNvSpPr>
          <p:nvPr/>
        </p:nvSpPr>
        <p:spPr>
          <a:xfrm>
            <a:off x="4680012" y="2931790"/>
            <a:ext cx="720080" cy="838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5400" b="1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5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內容版面配置區 3">
            <a:extLst>
              <a:ext uri="{FF2B5EF4-FFF2-40B4-BE49-F238E27FC236}">
                <a16:creationId xmlns:a16="http://schemas.microsoft.com/office/drawing/2014/main" id="{21786B32-7BA2-4E45-9784-4281C95597AE}"/>
              </a:ext>
            </a:extLst>
          </p:cNvPr>
          <p:cNvSpPr txBox="1">
            <a:spLocks/>
          </p:cNvSpPr>
          <p:nvPr/>
        </p:nvSpPr>
        <p:spPr>
          <a:xfrm>
            <a:off x="5292080" y="3651870"/>
            <a:ext cx="720080" cy="838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5400" b="1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5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內容版面配置區 3">
            <a:extLst>
              <a:ext uri="{FF2B5EF4-FFF2-40B4-BE49-F238E27FC236}">
                <a16:creationId xmlns:a16="http://schemas.microsoft.com/office/drawing/2014/main" id="{24EE42EC-A0AD-42DE-BB5E-8D8D93398A84}"/>
              </a:ext>
            </a:extLst>
          </p:cNvPr>
          <p:cNvSpPr txBox="1">
            <a:spLocks/>
          </p:cNvSpPr>
          <p:nvPr/>
        </p:nvSpPr>
        <p:spPr>
          <a:xfrm>
            <a:off x="4368994" y="4376901"/>
            <a:ext cx="720080" cy="838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5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00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224136"/>
          </a:xfrm>
        </p:spPr>
        <p:txBody>
          <a:bodyPr/>
          <a:lstStyle/>
          <a:p>
            <a:r>
              <a:rPr lang="zh-TW" altLang="en-US" sz="3600" dirty="0"/>
              <a:t>請問下列哪些方法可以使簡易小馬達的轉動速度更快？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3</a:t>
            </a:fld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3"/>
          </p:nvPr>
        </p:nvSpPr>
        <p:spPr>
          <a:xfrm>
            <a:off x="755576" y="1635645"/>
            <a:ext cx="7848872" cy="2808309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把線圈兩端的漆全部磨掉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換磁力較大的磁鐵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改變電池連接方向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纏繞更多圈的漆包線線圈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432AB6A-036D-45E1-958F-184D7BEEA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213970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內容版面配置區 3">
            <a:extLst>
              <a:ext uri="{FF2B5EF4-FFF2-40B4-BE49-F238E27FC236}">
                <a16:creationId xmlns:a16="http://schemas.microsoft.com/office/drawing/2014/main" id="{CCBE919B-94EB-4B93-9D3E-D219F9AA37F3}"/>
              </a:ext>
            </a:extLst>
          </p:cNvPr>
          <p:cNvSpPr txBox="1">
            <a:spLocks/>
          </p:cNvSpPr>
          <p:nvPr/>
        </p:nvSpPr>
        <p:spPr>
          <a:xfrm>
            <a:off x="5220072" y="2306266"/>
            <a:ext cx="720080" cy="838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5400" b="1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5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內容版面配置區 3">
            <a:extLst>
              <a:ext uri="{FF2B5EF4-FFF2-40B4-BE49-F238E27FC236}">
                <a16:creationId xmlns:a16="http://schemas.microsoft.com/office/drawing/2014/main" id="{EA7C18CC-F7AC-4C27-8B52-3B76398A191E}"/>
              </a:ext>
            </a:extLst>
          </p:cNvPr>
          <p:cNvSpPr txBox="1">
            <a:spLocks/>
          </p:cNvSpPr>
          <p:nvPr/>
        </p:nvSpPr>
        <p:spPr>
          <a:xfrm>
            <a:off x="6588224" y="3795886"/>
            <a:ext cx="720080" cy="838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5400" b="1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5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92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224136"/>
          </a:xfrm>
        </p:spPr>
        <p:txBody>
          <a:bodyPr/>
          <a:lstStyle/>
          <a:p>
            <a:r>
              <a:rPr lang="zh-TW" altLang="en-US" sz="3600" dirty="0"/>
              <a:t>下列哪些因素可能影響小馬達的轉速呢？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4</a:t>
            </a:fld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3"/>
          </p:nvPr>
        </p:nvSpPr>
        <p:spPr>
          <a:xfrm>
            <a:off x="755576" y="1635645"/>
            <a:ext cx="7848872" cy="3240358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漆包線的圈數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線圈伸出的漆包線是否對準中央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線圈伸出的漆包線是否依正確方法磨除表面的漆</a:t>
            </a:r>
            <a:endParaRPr lang="en-US" altLang="zh-TW" sz="3600" b="1" dirty="0">
              <a:latin typeface="+mn-ea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磁鐵的磁力大小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432AB6A-036D-45E1-958F-184D7BEEA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213970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內容版面配置區 3">
            <a:extLst>
              <a:ext uri="{FF2B5EF4-FFF2-40B4-BE49-F238E27FC236}">
                <a16:creationId xmlns:a16="http://schemas.microsoft.com/office/drawing/2014/main" id="{2752BAA8-A7E4-4A94-945D-79E855D6EE1D}"/>
              </a:ext>
            </a:extLst>
          </p:cNvPr>
          <p:cNvSpPr txBox="1">
            <a:spLocks/>
          </p:cNvSpPr>
          <p:nvPr/>
        </p:nvSpPr>
        <p:spPr>
          <a:xfrm>
            <a:off x="4355976" y="1573539"/>
            <a:ext cx="720080" cy="838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5400" b="1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5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內容版面配置區 3">
            <a:extLst>
              <a:ext uri="{FF2B5EF4-FFF2-40B4-BE49-F238E27FC236}">
                <a16:creationId xmlns:a16="http://schemas.microsoft.com/office/drawing/2014/main" id="{F34F88E2-E282-463B-9964-21AAFD3E2762}"/>
              </a:ext>
            </a:extLst>
          </p:cNvPr>
          <p:cNvSpPr txBox="1">
            <a:spLocks/>
          </p:cNvSpPr>
          <p:nvPr/>
        </p:nvSpPr>
        <p:spPr>
          <a:xfrm>
            <a:off x="4788024" y="4384599"/>
            <a:ext cx="720080" cy="838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5400" b="1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5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42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8352928" cy="1224136"/>
          </a:xfrm>
        </p:spPr>
        <p:txBody>
          <a:bodyPr/>
          <a:lstStyle/>
          <a:p>
            <a:r>
              <a:rPr lang="zh-TW" altLang="en-US" sz="3600" dirty="0"/>
              <a:t>小美發現他的簡易小馬達在轉動時會劇烈晃動，請問可能是什麼原因造成的？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5</a:t>
            </a:fld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3"/>
          </p:nvPr>
        </p:nvSpPr>
        <p:spPr>
          <a:xfrm>
            <a:off x="755576" y="1635645"/>
            <a:ext cx="7848872" cy="3240358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線圈伸出的漆包線完全沒有磨除表面的漆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線圈伸出的漆包線沒有對準中央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兩邊支架高度不一樣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+mn-ea"/>
              </a:rPr>
              <a:t>線圈距離磁鐵太遠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432AB6A-036D-45E1-958F-184D7BEEA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213970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內容版面配置區 3">
            <a:extLst>
              <a:ext uri="{FF2B5EF4-FFF2-40B4-BE49-F238E27FC236}">
                <a16:creationId xmlns:a16="http://schemas.microsoft.com/office/drawing/2014/main" id="{F170E990-867A-4E90-9D3A-8143A3F7FF6D}"/>
              </a:ext>
            </a:extLst>
          </p:cNvPr>
          <p:cNvSpPr txBox="1">
            <a:spLocks/>
          </p:cNvSpPr>
          <p:nvPr/>
        </p:nvSpPr>
        <p:spPr>
          <a:xfrm>
            <a:off x="7884368" y="2859782"/>
            <a:ext cx="720080" cy="838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5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內容版面配置區 3">
            <a:extLst>
              <a:ext uri="{FF2B5EF4-FFF2-40B4-BE49-F238E27FC236}">
                <a16:creationId xmlns:a16="http://schemas.microsoft.com/office/drawing/2014/main" id="{6069C4FA-8188-4AF1-92F6-3F15E8612333}"/>
              </a:ext>
            </a:extLst>
          </p:cNvPr>
          <p:cNvSpPr txBox="1">
            <a:spLocks/>
          </p:cNvSpPr>
          <p:nvPr/>
        </p:nvSpPr>
        <p:spPr>
          <a:xfrm>
            <a:off x="5759624" y="3651870"/>
            <a:ext cx="720080" cy="838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5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58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749</TotalTime>
  <Words>239</Words>
  <Application>Microsoft Office PowerPoint</Application>
  <PresentationFormat>如螢幕大小 (16:9)</PresentationFormat>
  <Paragraphs>43</Paragraphs>
  <Slides>6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微軟正黑體</vt:lpstr>
      <vt:lpstr>Arial</vt:lpstr>
      <vt:lpstr>Arial Black</vt:lpstr>
      <vt:lpstr>Arial Narrow</vt:lpstr>
      <vt:lpstr>Calibri</vt:lpstr>
      <vt:lpstr>地平線</vt:lpstr>
      <vt:lpstr>Document</vt:lpstr>
      <vt:lpstr>隨堂測驗3</vt:lpstr>
      <vt:lpstr>如果要研究線圈與磁鐵的距離對簡易小馬達轉速的影響，在這個實驗中，要改變的因素是什麼？</vt:lpstr>
      <vt:lpstr>如果要研究漆包線的圈數對簡易小馬達轉速的影響，在這個實驗中，要保持不變的因素是什麼？</vt:lpstr>
      <vt:lpstr>請問下列哪些方法可以使簡易小馬達的轉動速度更快？</vt:lpstr>
      <vt:lpstr>下列哪些因素可能影響小馬達的轉速呢？</vt:lpstr>
      <vt:lpstr>小美發現他的簡易小馬達在轉動時會劇烈晃動，請問可能是什麼原因造成的？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隨堂測驗</dc:title>
  <dc:creator>lin</dc:creator>
  <cp:lastModifiedBy>USER</cp:lastModifiedBy>
  <cp:revision>22</cp:revision>
  <dcterms:created xsi:type="dcterms:W3CDTF">2018-12-11T23:43:48Z</dcterms:created>
  <dcterms:modified xsi:type="dcterms:W3CDTF">2023-12-28T04:33:04Z</dcterms:modified>
</cp:coreProperties>
</file>