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832" r:id="rId2"/>
  </p:sldMasterIdLst>
  <p:sldIdLst>
    <p:sldId id="256" r:id="rId3"/>
    <p:sldId id="257" r:id="rId4"/>
    <p:sldId id="258" r:id="rId5"/>
    <p:sldId id="260" r:id="rId6"/>
    <p:sldId id="259" r:id="rId7"/>
    <p:sldId id="261" r:id="rId8"/>
    <p:sldId id="263" r:id="rId9"/>
    <p:sldId id="262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235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31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369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6087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4296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94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36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1217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6201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5844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659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8589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371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15194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97217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7814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18417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612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17676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46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819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240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2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96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587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9116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334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755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13112-4EF4-4B56-ABAC-E3CC3A8AF002}" type="datetimeFigureOut">
              <a:rPr lang="zh-TW" altLang="en-US" smtClean="0"/>
              <a:t>2022/5/2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AE191B-6D7F-497D-82B0-008698B67D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28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8E5DD1-FC1C-4442-A5D3-F870569E15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zh-TW" dirty="0"/>
              <a:t>臺灣環境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89DA5B6-99DB-45A7-ADDA-4D19440A41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8622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4D10DE-5DDB-46E8-A330-B19FD9A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78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臺灣特有種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26ABB9-DB14-400B-92EC-040660DB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569" y="1367589"/>
            <a:ext cx="10597399" cy="4880811"/>
          </a:xfrm>
        </p:spPr>
        <p:txBody>
          <a:bodyPr>
            <a:noAutofit/>
          </a:bodyPr>
          <a:lstStyle/>
          <a:p>
            <a:r>
              <a:rPr lang="zh-TW" altLang="en-US" sz="4800" dirty="0"/>
              <a:t>櫻花鉤吻鮭（高山）</a:t>
            </a:r>
            <a:endParaRPr lang="en-US" altLang="zh-TW" sz="4800" dirty="0"/>
          </a:p>
          <a:p>
            <a:r>
              <a:rPr lang="zh-TW" altLang="en-US" sz="4800" dirty="0"/>
              <a:t>臺灣山椒魚（高山）</a:t>
            </a:r>
            <a:endParaRPr lang="en-US" altLang="zh-TW" sz="4800" dirty="0"/>
          </a:p>
          <a:p>
            <a:r>
              <a:rPr lang="zh-TW" altLang="zh-TW" sz="4800" dirty="0"/>
              <a:t>臺灣藍鵲</a:t>
            </a:r>
          </a:p>
          <a:p>
            <a:r>
              <a:rPr lang="zh-TW" altLang="zh-TW" sz="4800" dirty="0"/>
              <a:t>臺灣獼猴</a:t>
            </a:r>
            <a:endParaRPr lang="en-US" altLang="zh-TW" sz="4800" dirty="0"/>
          </a:p>
          <a:p>
            <a:r>
              <a:rPr lang="zh-TW" altLang="zh-TW" sz="4800" dirty="0"/>
              <a:t>臺灣百合</a:t>
            </a:r>
          </a:p>
          <a:p>
            <a:endParaRPr lang="zh-TW" altLang="zh-TW" sz="4800" dirty="0"/>
          </a:p>
          <a:p>
            <a:endParaRPr lang="zh-TW" altLang="zh-TW" sz="4800" dirty="0"/>
          </a:p>
        </p:txBody>
      </p:sp>
    </p:spTree>
    <p:extLst>
      <p:ext uri="{BB962C8B-B14F-4D97-AF65-F5344CB8AC3E}">
        <p14:creationId xmlns:p14="http://schemas.microsoft.com/office/powerpoint/2010/main" val="2043964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4D10DE-5DDB-46E8-A330-B19FD9A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78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zh-TW" sz="6000" dirty="0"/>
              <a:t>臺灣環境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26ABB9-DB14-400B-92EC-040660DB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569" y="1367589"/>
            <a:ext cx="10597399" cy="4880811"/>
          </a:xfrm>
        </p:spPr>
        <p:txBody>
          <a:bodyPr>
            <a:noAutofit/>
          </a:bodyPr>
          <a:lstStyle/>
          <a:p>
            <a:r>
              <a:rPr lang="zh-TW" altLang="zh-TW" sz="4800" dirty="0"/>
              <a:t>北迴歸線</a:t>
            </a:r>
            <a:r>
              <a:rPr lang="en-US" altLang="zh-TW" sz="4800" dirty="0"/>
              <a:t>→</a:t>
            </a:r>
            <a:r>
              <a:rPr lang="zh-TW" altLang="zh-TW" sz="4800" dirty="0"/>
              <a:t>熱（熱帶</a:t>
            </a:r>
            <a:r>
              <a:rPr lang="en-US" altLang="zh-TW" sz="4800" dirty="0"/>
              <a:t>&amp;</a:t>
            </a:r>
            <a:r>
              <a:rPr lang="zh-TW" altLang="zh-TW" sz="4800" dirty="0"/>
              <a:t>亞熱帶）</a:t>
            </a:r>
          </a:p>
          <a:p>
            <a:r>
              <a:rPr lang="zh-TW" altLang="zh-TW" sz="4800" dirty="0"/>
              <a:t>四面環海</a:t>
            </a:r>
            <a:r>
              <a:rPr lang="en-US" altLang="zh-TW" sz="4800" dirty="0"/>
              <a:t>→</a:t>
            </a:r>
            <a:r>
              <a:rPr lang="zh-TW" altLang="zh-TW" sz="4800" dirty="0"/>
              <a:t>水氣</a:t>
            </a:r>
          </a:p>
          <a:p>
            <a:r>
              <a:rPr lang="zh-TW" altLang="zh-TW" sz="4800" dirty="0"/>
              <a:t>氣候溫和 雨多</a:t>
            </a:r>
          </a:p>
          <a:p>
            <a:r>
              <a:rPr lang="zh-TW" altLang="zh-TW" sz="4800" dirty="0"/>
              <a:t>多高山河流</a:t>
            </a:r>
          </a:p>
          <a:p>
            <a:r>
              <a:rPr lang="zh-TW" altLang="zh-TW" sz="4800" dirty="0"/>
              <a:t>高度相差大</a:t>
            </a:r>
          </a:p>
          <a:p>
            <a:r>
              <a:rPr lang="zh-TW" altLang="zh-TW" sz="4800" dirty="0"/>
              <a:t>地形種類多（海洋</a:t>
            </a:r>
            <a:r>
              <a:rPr lang="zh-TW" altLang="en-US" sz="4800" dirty="0"/>
              <a:t>溼地</a:t>
            </a:r>
            <a:r>
              <a:rPr lang="zh-TW" altLang="zh-TW" sz="4800" dirty="0"/>
              <a:t>平原丘陵高山</a:t>
            </a:r>
            <a:r>
              <a:rPr lang="en-US" altLang="zh-TW" sz="4800" dirty="0"/>
              <a:t>)</a:t>
            </a:r>
            <a:endParaRPr lang="zh-TW" altLang="zh-TW" sz="4800" dirty="0"/>
          </a:p>
        </p:txBody>
      </p:sp>
    </p:spTree>
    <p:extLst>
      <p:ext uri="{BB962C8B-B14F-4D97-AF65-F5344CB8AC3E}">
        <p14:creationId xmlns:p14="http://schemas.microsoft.com/office/powerpoint/2010/main" val="3503511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4D10DE-5DDB-46E8-A330-B19FD9A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78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海洋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26ABB9-DB14-400B-92EC-040660DB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569" y="1367589"/>
            <a:ext cx="10597399" cy="4880811"/>
          </a:xfrm>
        </p:spPr>
        <p:txBody>
          <a:bodyPr>
            <a:noAutofit/>
          </a:bodyPr>
          <a:lstStyle/>
          <a:p>
            <a:r>
              <a:rPr lang="zh-TW" altLang="en-US" sz="4800" dirty="0"/>
              <a:t>最大</a:t>
            </a:r>
            <a:r>
              <a:rPr lang="en-US" altLang="zh-TW" sz="4800" dirty="0"/>
              <a:t>(</a:t>
            </a:r>
            <a:r>
              <a:rPr lang="zh-TW" altLang="en-US" sz="4800" dirty="0"/>
              <a:t>生態系</a:t>
            </a:r>
            <a:r>
              <a:rPr lang="en-US" altLang="zh-TW" sz="4800" dirty="0"/>
              <a:t>) </a:t>
            </a:r>
            <a:r>
              <a:rPr lang="zh-TW" altLang="en-US" sz="4800" dirty="0"/>
              <a:t>最多</a:t>
            </a:r>
            <a:r>
              <a:rPr lang="en-US" altLang="zh-TW" sz="4800" dirty="0"/>
              <a:t>(</a:t>
            </a:r>
            <a:r>
              <a:rPr lang="zh-TW" altLang="en-US" sz="4800" dirty="0"/>
              <a:t>生物</a:t>
            </a:r>
            <a:r>
              <a:rPr lang="en-US" altLang="zh-TW" sz="4800" dirty="0"/>
              <a:t>) →</a:t>
            </a:r>
            <a:r>
              <a:rPr lang="zh-TW" altLang="en-US" sz="4800" dirty="0"/>
              <a:t>淺海</a:t>
            </a:r>
            <a:endParaRPr lang="zh-TW" altLang="zh-TW" sz="4800" dirty="0"/>
          </a:p>
        </p:txBody>
      </p:sp>
    </p:spTree>
    <p:extLst>
      <p:ext uri="{BB962C8B-B14F-4D97-AF65-F5344CB8AC3E}">
        <p14:creationId xmlns:p14="http://schemas.microsoft.com/office/powerpoint/2010/main" val="544430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4D10DE-5DDB-46E8-A330-B19FD9A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78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zh-TW" sz="6000" dirty="0"/>
              <a:t>河口溼地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26ABB9-DB14-400B-92EC-040660DB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569" y="1367589"/>
            <a:ext cx="10597399" cy="4880811"/>
          </a:xfrm>
        </p:spPr>
        <p:txBody>
          <a:bodyPr>
            <a:noAutofit/>
          </a:bodyPr>
          <a:lstStyle/>
          <a:p>
            <a:r>
              <a:rPr lang="zh-TW" altLang="zh-TW" sz="4800" dirty="0"/>
              <a:t>水位 鹽分 變化大</a:t>
            </a:r>
          </a:p>
          <a:p>
            <a:r>
              <a:rPr lang="zh-TW" altLang="en-US" sz="4800" dirty="0"/>
              <a:t>面積大 </a:t>
            </a:r>
            <a:r>
              <a:rPr lang="zh-TW" altLang="zh-TW" sz="4800" dirty="0"/>
              <a:t>養分</a:t>
            </a:r>
            <a:r>
              <a:rPr lang="zh-TW" altLang="en-US" sz="4800" dirty="0"/>
              <a:t>多</a:t>
            </a:r>
            <a:r>
              <a:rPr lang="zh-TW" altLang="zh-TW" sz="4800" dirty="0"/>
              <a:t> 物種多</a:t>
            </a:r>
          </a:p>
          <a:p>
            <a:r>
              <a:rPr lang="zh-TW" altLang="en-US" sz="4800" dirty="0"/>
              <a:t>水生動植物多</a:t>
            </a:r>
            <a:r>
              <a:rPr lang="en-US" altLang="zh-TW" sz="4800" dirty="0"/>
              <a:t>→</a:t>
            </a:r>
            <a:r>
              <a:rPr lang="zh-TW" altLang="en-US" sz="4800" dirty="0"/>
              <a:t>鳥多</a:t>
            </a:r>
            <a:endParaRPr lang="zh-TW" altLang="zh-TW" sz="4800" dirty="0"/>
          </a:p>
        </p:txBody>
      </p:sp>
    </p:spTree>
    <p:extLst>
      <p:ext uri="{BB962C8B-B14F-4D97-AF65-F5344CB8AC3E}">
        <p14:creationId xmlns:p14="http://schemas.microsoft.com/office/powerpoint/2010/main" val="3018442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4D10DE-5DDB-46E8-A330-B19FD9A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78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生物適應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26ABB9-DB14-400B-92EC-040660DB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569" y="1367589"/>
            <a:ext cx="11162884" cy="4880811"/>
          </a:xfrm>
        </p:spPr>
        <p:txBody>
          <a:bodyPr>
            <a:noAutofit/>
          </a:bodyPr>
          <a:lstStyle/>
          <a:p>
            <a:r>
              <a:rPr lang="zh-TW" altLang="zh-TW" sz="4800" dirty="0"/>
              <a:t>水筆仔</a:t>
            </a:r>
            <a:r>
              <a:rPr lang="en-US" altLang="zh-TW" sz="4800" dirty="0"/>
              <a:t>→</a:t>
            </a:r>
            <a:r>
              <a:rPr lang="zh-TW" altLang="zh-TW" sz="4800" dirty="0"/>
              <a:t>胎生苗（避免種子被潮水沖走）</a:t>
            </a:r>
          </a:p>
          <a:p>
            <a:pPr marL="0" indent="0">
              <a:buNone/>
            </a:pPr>
            <a:r>
              <a:rPr lang="en-US" altLang="zh-TW" sz="4800" dirty="0"/>
              <a:t>                </a:t>
            </a:r>
            <a:r>
              <a:rPr lang="zh-TW" altLang="en-US" sz="4800" dirty="0"/>
              <a:t>支持</a:t>
            </a:r>
            <a:r>
              <a:rPr lang="zh-TW" altLang="zh-TW" sz="4800" dirty="0"/>
              <a:t>根（應付漲潮時浸在水中）</a:t>
            </a:r>
          </a:p>
          <a:p>
            <a:r>
              <a:rPr lang="zh-TW" altLang="zh-TW" sz="4800" dirty="0"/>
              <a:t>彈塗魚</a:t>
            </a:r>
            <a:r>
              <a:rPr lang="en-US" altLang="zh-TW" sz="4800" dirty="0"/>
              <a:t>→</a:t>
            </a:r>
            <a:r>
              <a:rPr lang="zh-TW" altLang="zh-TW" sz="4800" dirty="0"/>
              <a:t>胸鰭</a:t>
            </a:r>
            <a:r>
              <a:rPr lang="zh-TW" altLang="en-US" sz="4800" dirty="0"/>
              <a:t>強（跳）</a:t>
            </a:r>
            <a:endParaRPr lang="zh-TW" altLang="zh-TW" sz="4800" dirty="0"/>
          </a:p>
          <a:p>
            <a:r>
              <a:rPr lang="zh-TW" altLang="zh-TW" sz="4800" dirty="0"/>
              <a:t>招潮蟹</a:t>
            </a:r>
            <a:r>
              <a:rPr lang="en-US" altLang="zh-TW" sz="4800" dirty="0"/>
              <a:t>→</a:t>
            </a:r>
            <a:r>
              <a:rPr lang="zh-TW" altLang="zh-TW" sz="4800" dirty="0"/>
              <a:t>公</a:t>
            </a:r>
            <a:r>
              <a:rPr lang="en-US" altLang="zh-TW" sz="4800" dirty="0"/>
              <a:t>-</a:t>
            </a:r>
            <a:r>
              <a:rPr lang="zh-TW" altLang="zh-TW" sz="4800" dirty="0"/>
              <a:t>大螫</a:t>
            </a:r>
            <a:r>
              <a:rPr lang="zh-TW" altLang="en-US" sz="4800" dirty="0"/>
              <a:t>（打架）</a:t>
            </a:r>
            <a:endParaRPr lang="zh-TW" altLang="zh-TW" sz="4800" dirty="0"/>
          </a:p>
        </p:txBody>
      </p:sp>
    </p:spTree>
    <p:extLst>
      <p:ext uri="{BB962C8B-B14F-4D97-AF65-F5344CB8AC3E}">
        <p14:creationId xmlns:p14="http://schemas.microsoft.com/office/powerpoint/2010/main" val="2317094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4D10DE-5DDB-46E8-A330-B19FD9A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78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森林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26ABB9-DB14-400B-92EC-040660DB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569" y="1367589"/>
            <a:ext cx="10597399" cy="4880811"/>
          </a:xfrm>
        </p:spPr>
        <p:txBody>
          <a:bodyPr>
            <a:noAutofit/>
          </a:bodyPr>
          <a:lstStyle/>
          <a:p>
            <a:r>
              <a:rPr lang="zh-TW" altLang="zh-TW" sz="4800" dirty="0"/>
              <a:t>組成多樣</a:t>
            </a:r>
            <a:r>
              <a:rPr lang="zh-TW" altLang="en-US" sz="4800" dirty="0"/>
              <a:t>（亞熱帶 溫帶 寒帶）</a:t>
            </a:r>
            <a:endParaRPr lang="en-US" altLang="zh-TW" sz="4800" dirty="0"/>
          </a:p>
          <a:p>
            <a:endParaRPr lang="en-US" altLang="zh-TW" sz="4800" dirty="0"/>
          </a:p>
        </p:txBody>
      </p:sp>
    </p:spTree>
    <p:extLst>
      <p:ext uri="{BB962C8B-B14F-4D97-AF65-F5344CB8AC3E}">
        <p14:creationId xmlns:p14="http://schemas.microsoft.com/office/powerpoint/2010/main" val="623308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4D10DE-5DDB-46E8-A330-B19FD9A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78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生物適應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26ABB9-DB14-400B-92EC-040660DB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569" y="1367589"/>
            <a:ext cx="11162884" cy="4880811"/>
          </a:xfrm>
        </p:spPr>
        <p:txBody>
          <a:bodyPr>
            <a:noAutofit/>
          </a:bodyPr>
          <a:lstStyle/>
          <a:p>
            <a:r>
              <a:rPr lang="zh-TW" altLang="en-US" sz="4800" dirty="0"/>
              <a:t>筆筒樹</a:t>
            </a:r>
            <a:endParaRPr lang="en-US" altLang="zh-TW" sz="4800" dirty="0"/>
          </a:p>
          <a:p>
            <a:r>
              <a:rPr lang="zh-TW" altLang="en-US" sz="4800" dirty="0"/>
              <a:t>赤腹松鼠</a:t>
            </a:r>
            <a:endParaRPr lang="en-US" altLang="zh-TW" sz="4800" dirty="0"/>
          </a:p>
          <a:p>
            <a:r>
              <a:rPr lang="zh-TW" altLang="en-US" sz="4800" dirty="0"/>
              <a:t>白耳畫眉（非候鳥）</a:t>
            </a:r>
            <a:endParaRPr lang="en-US" altLang="zh-TW" sz="4800" dirty="0"/>
          </a:p>
          <a:p>
            <a:pPr marL="0" indent="0">
              <a:buNone/>
            </a:pPr>
            <a:endParaRPr lang="zh-TW" altLang="zh-TW" sz="4800" dirty="0"/>
          </a:p>
        </p:txBody>
      </p:sp>
    </p:spTree>
    <p:extLst>
      <p:ext uri="{BB962C8B-B14F-4D97-AF65-F5344CB8AC3E}">
        <p14:creationId xmlns:p14="http://schemas.microsoft.com/office/powerpoint/2010/main" val="3156865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4D10DE-5DDB-46E8-A330-B19FD9A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78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高山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26ABB9-DB14-400B-92EC-040660DB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569" y="1367589"/>
            <a:ext cx="10597399" cy="4880811"/>
          </a:xfrm>
        </p:spPr>
        <p:txBody>
          <a:bodyPr>
            <a:noAutofit/>
          </a:bodyPr>
          <a:lstStyle/>
          <a:p>
            <a:r>
              <a:rPr lang="zh-TW" altLang="en-US" sz="4800" dirty="0"/>
              <a:t>草原 寒原</a:t>
            </a:r>
            <a:endParaRPr lang="en-US" altLang="zh-TW" sz="4800" dirty="0"/>
          </a:p>
          <a:p>
            <a:r>
              <a:rPr lang="zh-TW" altLang="en-US" sz="4800" dirty="0"/>
              <a:t>天冷 風強 多岩石</a:t>
            </a:r>
            <a:endParaRPr lang="en-US" altLang="zh-TW" sz="4800" dirty="0"/>
          </a:p>
          <a:p>
            <a:r>
              <a:rPr lang="zh-TW" altLang="en-US" sz="4800" dirty="0"/>
              <a:t>植物低矮 動物少</a:t>
            </a:r>
            <a:endParaRPr lang="zh-TW" altLang="zh-TW" sz="4800" dirty="0"/>
          </a:p>
          <a:p>
            <a:endParaRPr lang="zh-TW" altLang="zh-TW" sz="4800" dirty="0"/>
          </a:p>
        </p:txBody>
      </p:sp>
    </p:spTree>
    <p:extLst>
      <p:ext uri="{BB962C8B-B14F-4D97-AF65-F5344CB8AC3E}">
        <p14:creationId xmlns:p14="http://schemas.microsoft.com/office/powerpoint/2010/main" val="1794861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4D10DE-5DDB-46E8-A330-B19FD9A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789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生物適應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26ABB9-DB14-400B-92EC-040660DBD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569" y="1367589"/>
            <a:ext cx="11162884" cy="4880811"/>
          </a:xfrm>
        </p:spPr>
        <p:txBody>
          <a:bodyPr>
            <a:noAutofit/>
          </a:bodyPr>
          <a:lstStyle/>
          <a:p>
            <a:r>
              <a:rPr lang="zh-TW" altLang="en-US" sz="4800" dirty="0"/>
              <a:t>台灣水鹿 有蹄（碎石山地）</a:t>
            </a:r>
            <a:endParaRPr lang="en-US" altLang="zh-TW" sz="4800" dirty="0"/>
          </a:p>
          <a:p>
            <a:r>
              <a:rPr lang="zh-TW" altLang="en-US" sz="4800" dirty="0"/>
              <a:t>台灣野山羊 </a:t>
            </a:r>
            <a:endParaRPr lang="en-US" altLang="zh-TW" sz="4800" dirty="0"/>
          </a:p>
          <a:p>
            <a:r>
              <a:rPr lang="zh-TW" altLang="en-US" sz="4800" dirty="0"/>
              <a:t>玉山杜鵑</a:t>
            </a:r>
            <a:r>
              <a:rPr lang="en-US" altLang="zh-TW" sz="4800" dirty="0"/>
              <a:t>→</a:t>
            </a:r>
            <a:r>
              <a:rPr lang="zh-TW" altLang="en-US" sz="4800" dirty="0"/>
              <a:t>葉片厚硬   有臘</a:t>
            </a:r>
            <a:br>
              <a:rPr lang="en-US" altLang="zh-TW" sz="4800" dirty="0"/>
            </a:br>
            <a:r>
              <a:rPr lang="en-US" altLang="zh-TW" sz="4800" dirty="0"/>
              <a:t>							 </a:t>
            </a:r>
            <a:r>
              <a:rPr lang="zh-TW" altLang="en-US" sz="4800" dirty="0"/>
              <a:t>（減少水分蒸發）</a:t>
            </a:r>
            <a:endParaRPr lang="en-US" altLang="zh-TW" sz="4800" dirty="0"/>
          </a:p>
          <a:p>
            <a:r>
              <a:rPr lang="zh-TW" altLang="en-US" sz="4800" dirty="0"/>
              <a:t>玉山薔薇</a:t>
            </a:r>
            <a:r>
              <a:rPr lang="en-US" altLang="zh-TW" sz="4800" dirty="0"/>
              <a:t>→</a:t>
            </a:r>
            <a:r>
              <a:rPr lang="zh-TW" altLang="en-US" sz="4800" dirty="0"/>
              <a:t>落葉（冰雪）</a:t>
            </a:r>
            <a:endParaRPr lang="en-US" altLang="zh-TW" sz="4800" dirty="0"/>
          </a:p>
          <a:p>
            <a:r>
              <a:rPr lang="zh-TW" altLang="en-US" sz="4800" dirty="0"/>
              <a:t>玉山薄雪草</a:t>
            </a:r>
            <a:r>
              <a:rPr lang="en-US" altLang="zh-TW" sz="4800" dirty="0"/>
              <a:t>→</a:t>
            </a:r>
            <a:r>
              <a:rPr lang="zh-TW" altLang="en-US" sz="4800" dirty="0"/>
              <a:t>棉毛（寒）</a:t>
            </a:r>
            <a:endParaRPr lang="en-US" altLang="zh-TW" sz="4800" dirty="0"/>
          </a:p>
          <a:p>
            <a:endParaRPr lang="zh-TW" altLang="zh-TW" sz="4800" dirty="0"/>
          </a:p>
        </p:txBody>
      </p:sp>
    </p:spTree>
    <p:extLst>
      <p:ext uri="{BB962C8B-B14F-4D97-AF65-F5344CB8AC3E}">
        <p14:creationId xmlns:p14="http://schemas.microsoft.com/office/powerpoint/2010/main" val="3925369952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要素</Template>
  <TotalTime>115</TotalTime>
  <Words>223</Words>
  <Application>Microsoft Office PowerPoint</Application>
  <PresentationFormat>寬螢幕</PresentationFormat>
  <Paragraphs>41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10</vt:i4>
      </vt:variant>
    </vt:vector>
  </HeadingPairs>
  <TitlesOfParts>
    <vt:vector size="20" baseType="lpstr">
      <vt:lpstr>微軟正黑體</vt:lpstr>
      <vt:lpstr>新細明體</vt:lpstr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多面向</vt:lpstr>
      <vt:lpstr>臺灣環境</vt:lpstr>
      <vt:lpstr>臺灣環境</vt:lpstr>
      <vt:lpstr>海洋</vt:lpstr>
      <vt:lpstr>河口溼地</vt:lpstr>
      <vt:lpstr>生物適應</vt:lpstr>
      <vt:lpstr>森林</vt:lpstr>
      <vt:lpstr>生物適應</vt:lpstr>
      <vt:lpstr>高山</vt:lpstr>
      <vt:lpstr>生物適應</vt:lpstr>
      <vt:lpstr>臺灣特有種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臺灣環境</dc:title>
  <dc:creator>user</dc:creator>
  <cp:lastModifiedBy>user</cp:lastModifiedBy>
  <cp:revision>9</cp:revision>
  <dcterms:created xsi:type="dcterms:W3CDTF">2022-04-29T01:29:28Z</dcterms:created>
  <dcterms:modified xsi:type="dcterms:W3CDTF">2022-05-02T01:45:37Z</dcterms:modified>
</cp:coreProperties>
</file>